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80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Карантинные вредители зерна и продуктов его переработки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472518" cy="6215106"/>
          </a:xfrm>
        </p:spPr>
        <p:txBody>
          <a:bodyPr>
            <a:normAutofit lnSpcReduction="10000"/>
          </a:bodyPr>
          <a:lstStyle/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Вредоносность</a:t>
            </a:r>
          </a:p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Вредит в поле и в теплых помещениях.</a:t>
            </a:r>
          </a:p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Повреждает следующие культуры: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вигна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вика, горох, конские бобы,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маш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соя, фасоль, чечевица, чина, глициния и другие зернобобовые культуры. В одном зерне может развиваться 10 личинок.  При сильном повреждении полностью уничтожает содержимое зерна.</a:t>
            </a:r>
          </a:p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Распространение вредителя идет пассивно вместе с зараженной продукцией антропогенным способом.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42852"/>
            <a:ext cx="8472518" cy="5983311"/>
          </a:xfrm>
        </p:spPr>
        <p:txBody>
          <a:bodyPr>
            <a:normAutofit lnSpcReduction="10000"/>
          </a:bodyPr>
          <a:lstStyle/>
          <a:p>
            <a:pPr marL="0" indent="342900"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Меры борьбы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Профилактические мероприятия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включают: фитосанитарный контроль ввозимой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подкарантинной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продукции; запрет ввоза на территорию РФ продукции, зараженной карантинными объектами;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 также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обследование хранилищ и предприятий. При обнаружении вредителей – наложение карантина.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Радикальные меры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уничтожение растительной продукции сжиганием, фумигация, другие способы обеззараживания.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зерновка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9581" y="571480"/>
            <a:ext cx="7708219" cy="4857784"/>
          </a:xfrm>
        </p:spPr>
      </p:pic>
      <p:sp>
        <p:nvSpPr>
          <p:cNvPr id="5" name="TextBox 4"/>
          <p:cNvSpPr txBox="1"/>
          <p:nvPr/>
        </p:nvSpPr>
        <p:spPr>
          <a:xfrm>
            <a:off x="785786" y="5643578"/>
            <a:ext cx="69294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Четырехпятнистая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фасолевая зерновка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258204" cy="6072230"/>
          </a:xfrm>
        </p:spPr>
        <p:txBody>
          <a:bodyPr/>
          <a:lstStyle/>
          <a:p>
            <a:pPr marL="0" indent="342900">
              <a:spcBef>
                <a:spcPts val="0"/>
              </a:spcBef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Азиатская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многоядная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зерновка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Callosobruchus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analis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F.</a:t>
            </a:r>
            <a:r>
              <a:rPr lang="ru-RU" i="1" dirty="0" smtClean="0"/>
              <a:t>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жук из рода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Callosobruchus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все представители которого являются карантинными видами для РФ. Повреждает зерно различных видов зернобобовых культур при хранении.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Родина азиатской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многоядной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зерновки – Индия.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401080" cy="6286544"/>
          </a:xfrm>
        </p:spPr>
        <p:txBody>
          <a:bodyPr>
            <a:normAutofit fontScale="85000" lnSpcReduction="1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Морфология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Имаго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Длина тела до 4 мм, ширина до 1,9 мм. Голова и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переднеспинка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буро-каштановые. Надкрылья светлее, красновато-бурые. Нижняя сторона светло-красновато-бурая, края темнее. 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Яйцо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заостренно-овальной формы с широким передним и суженным заостренным задним концом. Наибольшая ширина яйца в передней трети. Яйца приклеиваются к зерну при помощи липкого секрета. Длина яйца около 0,7 мм, наибольшая ширина 0,4 мм.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Личинка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белая, изогнутая, до 4 мм длиной.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Куколка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молочно-белого цвета, до 2,5 мм длиной.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258204" cy="5768997"/>
          </a:xfrm>
        </p:spPr>
        <p:txBody>
          <a:bodyPr/>
          <a:lstStyle/>
          <a:p>
            <a:pPr marL="0" indent="342900"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Вредоносность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вред приносит готовой продукции в складских помещениях. Повреждает фасоль, кормовые бобы, горох, чечевицу, нут,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вигну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акацию,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каянус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Распространяется с семенами зернобобовых культур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85728"/>
            <a:ext cx="8329642" cy="5840435"/>
          </a:xfrm>
        </p:spPr>
        <p:txBody>
          <a:bodyPr>
            <a:normAutofit lnSpcReduction="10000"/>
          </a:bodyPr>
          <a:lstStyle/>
          <a:p>
            <a:pPr marL="0" indent="342900"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Меры борьбы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Профилактические мероприятия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включают: фитосанитарный контроль ввозимой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подкарантинной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продукции; запрет ввоза на территорию РФ продукции, зараженной карантинными объектами; а также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обследование хранилищ и предприятий. При обнаружении вредителей – наложение карантина.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Радикальные меры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уничтожение растительной продукции сжиганием, фумигация, другие способы обеззараживания.</a:t>
            </a:r>
          </a:p>
          <a:p>
            <a:pPr marL="0" indent="342900">
              <a:spcBef>
                <a:spcPts val="0"/>
              </a:spcBef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азиатская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0166" y="357166"/>
            <a:ext cx="5357850" cy="5357850"/>
          </a:xfrm>
        </p:spPr>
      </p:pic>
      <p:sp>
        <p:nvSpPr>
          <p:cNvPr id="6" name="TextBox 5"/>
          <p:cNvSpPr txBox="1"/>
          <p:nvPr/>
        </p:nvSpPr>
        <p:spPr>
          <a:xfrm>
            <a:off x="1571604" y="5786454"/>
            <a:ext cx="5072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Азиатская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многоядная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зерновка</a:t>
            </a:r>
            <a:endParaRPr lang="ru-RU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428604"/>
            <a:ext cx="8401080" cy="5697559"/>
          </a:xfrm>
        </p:spPr>
        <p:txBody>
          <a:bodyPr/>
          <a:lstStyle/>
          <a:p>
            <a:pPr marL="0" indent="342900">
              <a:spcBef>
                <a:spcPts val="0"/>
              </a:spcBef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Фасолевая индийская зерновка -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Callosobruchus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phaseoli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Gyll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жук небольшого размера из рода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Callosobruchus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опасный вредитель зернобобовых культур. Полифаг.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Родина этого вредителя Индия. Завезен в Центральную и Южную Америку, на Гавайские острова, во Францию, в Италию, где вредит в хранилищах.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42852"/>
            <a:ext cx="8401080" cy="6572296"/>
          </a:xfrm>
        </p:spPr>
        <p:txBody>
          <a:bodyPr>
            <a:normAutofit fontScale="92500" lnSpcReduction="1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Морфология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Имаго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Длина тела жука 2-2,5 мм. </a:t>
            </a:r>
          </a:p>
          <a:p>
            <a:pPr marL="0" indent="3429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Жуки немного крупнее китайской зерновки, смоляно-бурые,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переднеспинка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и надкрылья красноватые.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Опушение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желтоватого цвета, гуще, более жесткое, чем у китайской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четырехпятнистой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зерновок.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Яйцо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беловато-молочного цвета. Длина яйца 0,8 мм, ширина 0,55 мм.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Личинка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белая, изогнутая до 5 мм длины.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Куколка,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как правило, белая, до 3 мм длины.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500042"/>
            <a:ext cx="8401080" cy="5626121"/>
          </a:xfrm>
        </p:spPr>
        <p:txBody>
          <a:bodyPr>
            <a:normAutofit fontScale="85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Капровый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жук –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Trogoderma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granarium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Everts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насекомое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небольшого размера из рода зерноядных кожеедов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Trogoderma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Покрыт мелкими волосками, внешний вид сильно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вариьирует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Превращение полное, личинки способны впадать в диапаузу.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Родина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капрового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жука Индия, где он впервые отмечен как серьезный вредитель запасов зерна в 1984 г.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всех стран мира, имеющих фитосанитарную (карантинную) службу, в том числе и для России, является карантинным объектом. Наиболее опасный вредитель целого зерна, семян, молотых и дробленых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зернопродуктов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357166"/>
            <a:ext cx="8372476" cy="5929354"/>
          </a:xfrm>
        </p:spPr>
        <p:txBody>
          <a:bodyPr/>
          <a:lstStyle/>
          <a:p>
            <a:pPr marL="0" indent="342900"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Вредоносность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Вредит как в поле, так и в складах. В европейских странах размножается и вредит как складской вредитель.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Повреждает фасоль, горох, нут, вику и другие зернобобовые.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500042"/>
            <a:ext cx="8329642" cy="5626121"/>
          </a:xfrm>
        </p:spPr>
        <p:txBody>
          <a:bodyPr>
            <a:normAutofit fontScale="92500"/>
          </a:bodyPr>
          <a:lstStyle/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Меры борьбы</a:t>
            </a:r>
          </a:p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Профилактические мероприятия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включают: фитосанитарный контроль ввозимой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подкарантинной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продукции, запрет ввоза на территорию РФ продукции, зараженной карантинными объектами; а также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обследование хранилищ и предприятий. При обнаружении вредителей – наложение карантина.</a:t>
            </a:r>
          </a:p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Радикальные меры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уничтожение растительной продукции сжиганием, фумигация, другие способы обеззараживания.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фасоль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472" y="285728"/>
            <a:ext cx="8001056" cy="5992978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472518" cy="6429420"/>
          </a:xfrm>
        </p:spPr>
        <p:txBody>
          <a:bodyPr>
            <a:normAutofit fontScale="92500" lnSpcReduction="10000"/>
          </a:bodyPr>
          <a:lstStyle/>
          <a:p>
            <a:pPr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Морфология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Имаго.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Капровый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жук очень сильно варьирует как по окраске, так и по размерам. При внешнем осмотре даже под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бинокуляром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невозможно достоверно определить видовую принадлежность жука из рода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Trogoderma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Длина тела жука 1,6-3,2 мм; ширина 0,9-1,7 мм. Обычно самки крупнее самцов. Самцы и самки одинаковой удлиненно-овальной формы, с почти параллельными боками.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Жук имеет хорошо развитые ротовые органы грызущего типа.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258204" cy="5768997"/>
          </a:xfrm>
        </p:spPr>
        <p:txBody>
          <a:bodyPr>
            <a:normAutofit fontScale="62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Яйцо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длиной 0,7 мм, шириной 0,25 мм. удлиненно-овальное, молочно-белое, почти светло-желтое, один конец закругленный, другой более заостренный с несколькими раздвоенными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колючкообразными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выростами 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Личинка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длиной 3-4 мм. Светлого золотисто-коричневого цвета, с тремя парами грудных ног.  Тело покрыто шиповатыми волосками, образующими торчащие стороны по бокам пучки и длинный расходящийся пучок на конце тела.</a:t>
            </a:r>
            <a:endParaRPr lang="ru-RU" baseline="30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Куколка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длиной 3,5-5 мм., светло-кремовой окраски. Верх тела в густых рыжих волосках, направленных к срединной спинной линии; на голове эти волоски образуют конусовидный хохолок. Между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тергитами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 первых четырех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сегментовбрюшка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 расположены дугообразные складки, усаженные по краям острыми зубцами и бугорками ("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капканчики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").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Она остается в личиночной шкурке, лопнувшей по срединной линии спинной стороны.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258204" cy="5768997"/>
          </a:xfrm>
        </p:spPr>
        <p:txBody>
          <a:bodyPr>
            <a:normAutofit fontScale="77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Вредоносность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Вредят личинки 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капрового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жука. Они повреждают в складках пшеницу, рожь, ячмень, овес, кукурузу, рис, арахис, семена хлопчатника и льна, муку и макароны, а иногда даже бумагу и мешковину. Личинки младших возрастов питаются только дробленным или поврежденным зерном, но в дальнейшем повреждают и целое зерно, выгрызая в первую очередь зародыш.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Личинки  превращают зараженные продукты в порошкообразную массу, состоящую из остатков продуктов и экскрементов, непригодную для использования в пищу и на корм скоту из-за ядовитости. Известны случаи уничтожения до 70 % хранимой продукции.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42852"/>
            <a:ext cx="8472518" cy="6429420"/>
          </a:xfrm>
        </p:spPr>
        <p:txBody>
          <a:bodyPr>
            <a:normAutofit lnSpcReduction="10000"/>
          </a:bodyPr>
          <a:lstStyle/>
          <a:p>
            <a:pPr marL="0" indent="342900"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Меры борьбы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Профилактические мероприятия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включают: фитосанитарный контроль ввозимой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подкарантинной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продукции; запрет ввоза на территорию РФ продукции, зараженной карантинными объектами; а также обследование хранилищ и предприятий. При обнаружении вредителей – наложение карантина. </a:t>
            </a:r>
          </a:p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Радикальные меры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уничтожение растительной продукции сжиганием, фумигация, другие способы обеззараживания.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a08695226cc09ee6f4dd00e4ffeb6b7b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472" y="1000108"/>
            <a:ext cx="8000195" cy="4643470"/>
          </a:xfrm>
        </p:spPr>
      </p:pic>
      <p:sp>
        <p:nvSpPr>
          <p:cNvPr id="5" name="TextBox 4"/>
          <p:cNvSpPr txBox="1"/>
          <p:nvPr/>
        </p:nvSpPr>
        <p:spPr>
          <a:xfrm>
            <a:off x="1714480" y="357166"/>
            <a:ext cx="5072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Капровый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жук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472518" cy="5840435"/>
          </a:xfrm>
        </p:spPr>
        <p:txBody>
          <a:bodyPr>
            <a:normAutofit fontScale="85000" lnSpcReduction="20000"/>
          </a:bodyPr>
          <a:lstStyle/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Четырехпятнистая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фасолевая зерновка -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Callosobruchus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maculatus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F.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жук небольшого размера из рода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Callosobruchus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входит в список карантинных организмов, отсутствующих в РФ. Полифаг. Повреждает различные зернобобовые в поле и при хранении.</a:t>
            </a:r>
          </a:p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четырехпятнистой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зерновки наряду с нелетающими особями есть и летающие. Количество последних возрастает с увеличением плотности вредителя и с повышением температуры воздуха.</a:t>
            </a:r>
          </a:p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Центром ареала считают тропическую Азию, откуда завезена в Центральную и Западную Африку, Гавайские острова, Японию, центральную и южную части Северной Америки, Австралию, южную Францию, Италию.</a:t>
            </a:r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472518" cy="6429420"/>
          </a:xfrm>
        </p:spPr>
        <p:txBody>
          <a:bodyPr>
            <a:normAutofit fontScale="70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Морфология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Имаго.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Длина жука 3-3,8 мм, ширина 1,5-1,7 мм. По внешнему виду сходен с китайской зерновкой, но менее опушен.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Половой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деморфизм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Самец похож на самку, но у него на боках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надкрыльев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обычно имеется по меньшей мере небольшое черноватое пятно, тогда как у самки зерновки китайской оно бывает лишь иногда; кроме того, в отличие от зерновки китайской на боках 2-4-го стернитов брюшка отсутствует пятно из белых волосков.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Яйцо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овальное, слабо заостренное с одного конца, длина до 0,7 мм, ширина до 0,4 мм. Верхняя поверхность выпуклая, нижняя плоская.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Свежеотложенное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яйцо белого цвета, полупрозрачное, поверхность без заметной структуры.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Личинка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белая, изогнутая, неопушенная, малоподвижная. Личинка 1-го возраста длиной 1 мм, взрослая – около 4 мм.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Куколка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без волосков. Тело овальное, суженное к концу брюшка.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Длина куколки 3,5-4 мм. Окраска желтовато-белая.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320</Words>
  <PresentationFormat>Экран (4:3)</PresentationFormat>
  <Paragraphs>65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Карантинные вредители зерна и продуктов его переработки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Карантинные вредители зерна и продуктов его переработки</dc:title>
  <dc:creator>Оля</dc:creator>
  <cp:lastModifiedBy>Оля</cp:lastModifiedBy>
  <cp:revision>22</cp:revision>
  <dcterms:created xsi:type="dcterms:W3CDTF">2022-02-21T09:50:12Z</dcterms:created>
  <dcterms:modified xsi:type="dcterms:W3CDTF">2022-02-21T13:34:06Z</dcterms:modified>
</cp:coreProperties>
</file>